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 Medium" pitchFamily="2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1610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72782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Analysis of Uber Ride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57732"/>
            <a:ext cx="7702028" cy="1390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800" b="1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Anas Almurad    201942770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64FFA-F234-26F0-9AC0-A2B61885D79E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77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Questions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10" y="2276118"/>
            <a:ext cx="4221480" cy="422148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276118"/>
            <a:ext cx="4221599" cy="422159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276118"/>
            <a:ext cx="4221599" cy="422159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6898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B9E34-32E7-4337-3C22-568A5005BEC3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analysis used a dataset of Uber trips in a city.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Variables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variables included starting and ending locations, trip duration, distance, fare, ride type (e.g., UberX, UberPOOL), and potentially other factors.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Volume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consists of 1155 rows and 7 columns.</a:t>
            </a: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595975-A242-980E-58A6-D8D696218301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82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79500" y="2487335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Cleansing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892743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values, outliers, and inconsistencies were identified and rectified in the raw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2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28791" y="2487335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23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2743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features, such as customer lifetime value and market saturation, were engineered to reveal hidden patterns.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34257" y="5274231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was transformed to a format suitable for advanced statistical modeling and machine learning techniques. We also standardized elements like time and location to ensure data compatibility and accuracy in model analysis.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B34CAF-76BF-EE96-48A3-C6E17D126483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60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615" y="3345061"/>
            <a:ext cx="5212199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Modeling Techniques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15" y="4309229"/>
            <a:ext cx="521137" cy="5211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9615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Linear Regression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29615" y="5489615"/>
            <a:ext cx="4181951" cy="1667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simple model used as a baseline to understand the relationships between variables. This helps us see basic trends, such as how trip distance or duration might correlate with fare.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4224" y="4309229"/>
            <a:ext cx="521137" cy="5211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24224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Random Forest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5224224" y="5489615"/>
            <a:ext cx="4181951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more complex ensemble model, combining multiple decision trees to improve prediction accuracy. This allows for a more nuanced understanding of fare prediction by considering multiple factors simultaneously.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8834" y="4309229"/>
            <a:ext cx="521137" cy="5211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8834" y="5038844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XGBoost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9718834" y="5489615"/>
            <a:ext cx="4181951" cy="2000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powerful gradient boosting model known for its high predictive performance. This model aims to identify complex patterns and achieve a higher degree of accuracy in predicting fares compared to simpler models.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194B91-C57E-54AB-6BA4-E787107C62F4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253" y="668655"/>
            <a:ext cx="7637978" cy="615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Findings from Statistical Analysis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9253" y="1579364"/>
            <a:ext cx="7765494" cy="1134785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86182" y="1776293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Ride Duration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86182" y="2202180"/>
            <a:ext cx="737163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Longer trips tend to be more expensive.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89253" y="2911078"/>
            <a:ext cx="7765494" cy="1134785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886182" y="3108008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Distance Traveled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86182" y="3533894"/>
            <a:ext cx="737163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 covering longer distances also have higher fares.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89253" y="4242792"/>
            <a:ext cx="7765494" cy="1134785"/>
          </a:xfrm>
          <a:prstGeom prst="roundRect">
            <a:avLst>
              <a:gd name="adj" fmla="val 2603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886182" y="4439722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Time of Day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86182" y="4865608"/>
            <a:ext cx="737163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 during peak hours, like evenings, typically cost more.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689253" y="5574506"/>
            <a:ext cx="7765494" cy="1449824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86182" y="5771436"/>
            <a:ext cx="2461736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Ride Type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886182" y="6197322"/>
            <a:ext cx="7371636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rides like UberPOOL are generally cheaper than premium services like UberBLACK.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89253" y="7245787"/>
            <a:ext cx="7765494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analyzing these factors, we can better predict the likely cost of a ride.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924878"/>
            <a:ext cx="7817168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Factors Affecting Ride Prices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423" y="1958102"/>
            <a:ext cx="1635800" cy="11615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8948" y="2481143"/>
            <a:ext cx="82748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029795" y="2159675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Trip Duration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5029795" y="2595682"/>
            <a:ext cx="532614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length of the trip is the biggest driver of ride prices.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8586" y="3135273"/>
            <a:ext cx="8995767" cy="11430"/>
          </a:xfrm>
          <a:prstGeom prst="roundRect">
            <a:avLst>
              <a:gd name="adj" fmla="val 264599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83" y="3170039"/>
            <a:ext cx="3271599" cy="11615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7635" y="3549134"/>
            <a:ext cx="145375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847755" y="3371612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Distance Traveled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5847755" y="3807619"/>
            <a:ext cx="583656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distance covered also significantly impacts the fare.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6545" y="4347210"/>
            <a:ext cx="8177808" cy="11430"/>
          </a:xfrm>
          <a:prstGeom prst="roundRect">
            <a:avLst>
              <a:gd name="adj" fmla="val 264599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381976"/>
            <a:ext cx="4907518" cy="11615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5492" y="4761071"/>
            <a:ext cx="149662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6665714" y="4583549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Ride Type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6665714" y="5019556"/>
            <a:ext cx="693396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specific service level, like UberPOOL vs UberBLACK, affects pricing.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4505" y="5559147"/>
            <a:ext cx="7359848" cy="11430"/>
          </a:xfrm>
          <a:prstGeom prst="roundRect">
            <a:avLst>
              <a:gd name="adj" fmla="val 264599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664" y="5593913"/>
            <a:ext cx="6543318" cy="116157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32039" y="5973008"/>
            <a:ext cx="156567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950" dirty="0"/>
          </a:p>
        </p:txBody>
      </p:sp>
      <p:sp>
        <p:nvSpPr>
          <p:cNvPr id="20" name="Text 14"/>
          <p:cNvSpPr/>
          <p:nvPr/>
        </p:nvSpPr>
        <p:spPr>
          <a:xfrm>
            <a:off x="7483554" y="5795486"/>
            <a:ext cx="252019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Time of Day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7483554" y="6231493"/>
            <a:ext cx="4957286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Rides during peak hours tend to be more expensive.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705683" y="6982301"/>
            <a:ext cx="13219033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ride type and time of day matter, trip duration and distance are the most important factors in predicting ride prices.</a:t>
            </a:r>
            <a:endParaRPr lang="en-US" sz="155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953DB7-1A3A-407B-3D3B-22D700D7DB92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81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770" y="2931081"/>
            <a:ext cx="4563428" cy="570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Performance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8770" y="5575102"/>
            <a:ext cx="13352859" cy="22860"/>
          </a:xfrm>
          <a:prstGeom prst="roundRect">
            <a:avLst>
              <a:gd name="adj" fmla="val 11977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3919776" y="4936391"/>
            <a:ext cx="22860" cy="638770"/>
          </a:xfrm>
          <a:prstGeom prst="roundRect">
            <a:avLst>
              <a:gd name="adj" fmla="val 11977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3725942" y="5369778"/>
            <a:ext cx="410647" cy="41064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3886319" y="5438120"/>
            <a:ext cx="8989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2790468" y="377523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XGBoost Model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21293" y="4169807"/>
            <a:ext cx="6220063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XGBoost model demonstrated the strongest predictive performance.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7303532" y="5575042"/>
            <a:ext cx="22860" cy="638770"/>
          </a:xfrm>
          <a:prstGeom prst="roundRect">
            <a:avLst>
              <a:gd name="adj" fmla="val 11977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9698" y="5369778"/>
            <a:ext cx="410647" cy="41064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36023" y="5438120"/>
            <a:ext cx="157996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6174224" y="639651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Accuracy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205049" y="6791087"/>
            <a:ext cx="6220182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achieved an accuracy of 85% in predicting actual fares.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0687407" y="4936391"/>
            <a:ext cx="22860" cy="638770"/>
          </a:xfrm>
          <a:prstGeom prst="roundRect">
            <a:avLst>
              <a:gd name="adj" fmla="val 119776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0493573" y="5369778"/>
            <a:ext cx="410647" cy="410647"/>
          </a:xfrm>
          <a:prstGeom prst="roundRect">
            <a:avLst>
              <a:gd name="adj" fmla="val 666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617518" y="5438120"/>
            <a:ext cx="162639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9558099" y="3775234"/>
            <a:ext cx="2281714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7588925" y="4169807"/>
            <a:ext cx="6220182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had a precision of 92%, meaning it made accurate predictions.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38770" y="7288292"/>
            <a:ext cx="13352859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measuring the closeness of the model's predictions to the actual fares, we found the XGBoost technique outperformed other modeling approaches.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02E6FC-583F-B593-B7D3-09D735C250E5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448" y="720447"/>
            <a:ext cx="5907167" cy="652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Limitations of the Study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448" y="1789867"/>
            <a:ext cx="2194798" cy="153602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39046" y="2349222"/>
            <a:ext cx="85606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3133844" y="1998464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External Factors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3133844" y="2449592"/>
            <a:ext cx="1055751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did not account for external variables like traffic, weather, or other market conditions that could impact ride prices.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3029545" y="3316367"/>
            <a:ext cx="10766108" cy="11430"/>
          </a:xfrm>
          <a:prstGeom prst="roundRect">
            <a:avLst>
              <a:gd name="adj" fmla="val 273899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0448" y="3430191"/>
            <a:ext cx="4389715" cy="1536025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39046" y="3989546"/>
            <a:ext cx="150495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5328761" y="3638788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Location Data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5328761" y="4089916"/>
            <a:ext cx="8362593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models could be improved by incorporating more granular location data, such as specific neighborhoods, instead of just general pickup and dropoff areas.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224462" y="4956691"/>
            <a:ext cx="8571190" cy="11430"/>
          </a:xfrm>
          <a:prstGeom prst="roundRect">
            <a:avLst>
              <a:gd name="adj" fmla="val 273899"/>
            </a:avLst>
          </a:prstGeom>
          <a:solidFill>
            <a:srgbClr val="D3D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30448" y="5070515"/>
            <a:ext cx="6584752" cy="1869877"/>
          </a:xfrm>
          <a:prstGeom prst="roundRect">
            <a:avLst>
              <a:gd name="adj" fmla="val 1674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39046" y="5796796"/>
            <a:ext cx="154900" cy="417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523798" y="5279112"/>
            <a:ext cx="2608778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Complexity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7523798" y="5730240"/>
            <a:ext cx="6167557" cy="1001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the XGBoost model performed well, there may be even more advanced techniques that could uncover additional insights, but would require more computational resources.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30448" y="7175183"/>
            <a:ext cx="13169503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limitations suggest there are opportunities to expand the scope and sophistication of the analysis in future work.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112CD-92B5-6C77-1292-6F2A976CB696}"/>
              </a:ext>
            </a:extLst>
          </p:cNvPr>
          <p:cNvSpPr txBox="1"/>
          <p:nvPr/>
        </p:nvSpPr>
        <p:spPr>
          <a:xfrm>
            <a:off x="12766876" y="7785673"/>
            <a:ext cx="1769665" cy="365795"/>
          </a:xfrm>
          <a:prstGeom prst="rect">
            <a:avLst/>
          </a:prstGeom>
          <a:solidFill>
            <a:srgbClr val="F9F8F5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52168"/>
            <a:ext cx="75510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62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93100" y="2541270"/>
            <a:ext cx="1116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456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94667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Ride length and distance are the key factors in predicting Uber fares.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45625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42391" y="254127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4562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2946678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XGBoost model provides the most accurate estimates for Uber ride prices.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8802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47857" y="4965263"/>
            <a:ext cx="20216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4880253"/>
            <a:ext cx="29365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37067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external data like traffic and weather conditions could improve the predictive models.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793790" y="635162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analysis could be used to improve fare predictions and help Uber optimize their pricing strategies.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DM Sans Medium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ANAS M-BARA ALMURAD</cp:lastModifiedBy>
  <cp:revision>2</cp:revision>
  <dcterms:created xsi:type="dcterms:W3CDTF">2024-11-30T20:51:14Z</dcterms:created>
  <dcterms:modified xsi:type="dcterms:W3CDTF">2024-11-30T20:53:41Z</dcterms:modified>
</cp:coreProperties>
</file>